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7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14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483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452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284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38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83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922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34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188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41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79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514CA-2E22-475B-887F-A5173F71BA0C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883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514CA-2E22-475B-887F-A5173F71BA0C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7526D-8A54-46AC-9380-963D34C79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685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207652" y="285784"/>
            <a:ext cx="6660741" cy="5270954"/>
            <a:chOff x="1207652" y="285784"/>
            <a:chExt cx="6660741" cy="527095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3085"/>
            <a:stretch/>
          </p:blipFill>
          <p:spPr>
            <a:xfrm>
              <a:off x="1207652" y="285784"/>
              <a:ext cx="4054157" cy="527095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961" r="4931"/>
            <a:stretch/>
          </p:blipFill>
          <p:spPr>
            <a:xfrm>
              <a:off x="5216947" y="373888"/>
              <a:ext cx="2579077" cy="244263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65"/>
            <a:stretch/>
          </p:blipFill>
          <p:spPr>
            <a:xfrm>
              <a:off x="5260003" y="2816520"/>
              <a:ext cx="2608390" cy="25415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2952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115995" y="1049215"/>
            <a:ext cx="7174549" cy="3663468"/>
            <a:chOff x="2115995" y="1049215"/>
            <a:chExt cx="7174549" cy="366346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7076" y="1049215"/>
              <a:ext cx="3663468" cy="366346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59"/>
            <a:stretch/>
          </p:blipFill>
          <p:spPr>
            <a:xfrm>
              <a:off x="2115995" y="1049215"/>
              <a:ext cx="3511081" cy="36634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0997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232007" y="737527"/>
            <a:ext cx="5943624" cy="5515711"/>
            <a:chOff x="6248376" y="497204"/>
            <a:chExt cx="5943624" cy="551571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85" b="17949"/>
            <a:stretch/>
          </p:blipFill>
          <p:spPr>
            <a:xfrm>
              <a:off x="6248388" y="497204"/>
              <a:ext cx="5943612" cy="24384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66"/>
            <a:stretch/>
          </p:blipFill>
          <p:spPr>
            <a:xfrm>
              <a:off x="6248376" y="2935604"/>
              <a:ext cx="5943612" cy="3077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3100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209557" y="84220"/>
            <a:ext cx="4266063" cy="6589296"/>
            <a:chOff x="3209557" y="84220"/>
            <a:chExt cx="4266063" cy="6589296"/>
          </a:xfrm>
        </p:grpSpPr>
        <p:pic>
          <p:nvPicPr>
            <p:cNvPr id="2" name="Picture 1" descr="C:\Users\kimberly.rand\Work\COD\GOA_SatTag_Arcmap\figure and maps\goa_2021_popup_tags.tif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557" y="84220"/>
              <a:ext cx="4266063" cy="3418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Picture 2" descr="C:\Users\kimberly.rand\Work\COD\GOA_SatTag_Arcmap\figure and maps\goa_2022_popup_tags.tif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557" y="3502526"/>
              <a:ext cx="4266063" cy="317099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465784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288316" y="68587"/>
            <a:ext cx="5943612" cy="6363635"/>
            <a:chOff x="6060824" y="-118982"/>
            <a:chExt cx="5943612" cy="636363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0824" y="-118982"/>
              <a:ext cx="5943612" cy="365760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33"/>
            <a:stretch/>
          </p:blipFill>
          <p:spPr>
            <a:xfrm>
              <a:off x="6060824" y="2836985"/>
              <a:ext cx="5943612" cy="34076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042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180486" y="504091"/>
            <a:ext cx="5943612" cy="6353909"/>
            <a:chOff x="2180486" y="504091"/>
            <a:chExt cx="5943612" cy="635390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0486" y="3200393"/>
              <a:ext cx="5943612" cy="365760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224" b="4007"/>
            <a:stretch/>
          </p:blipFill>
          <p:spPr>
            <a:xfrm>
              <a:off x="2180486" y="504091"/>
              <a:ext cx="5943612" cy="29542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124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060824" y="287211"/>
            <a:ext cx="5943612" cy="6359777"/>
            <a:chOff x="6060824" y="287211"/>
            <a:chExt cx="5943612" cy="635977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0824" y="287211"/>
              <a:ext cx="5943612" cy="365760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53"/>
            <a:stretch/>
          </p:blipFill>
          <p:spPr>
            <a:xfrm>
              <a:off x="6060824" y="3276600"/>
              <a:ext cx="5943612" cy="33703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817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182810" y="-93784"/>
            <a:ext cx="5943612" cy="6465279"/>
            <a:chOff x="3182810" y="-93784"/>
            <a:chExt cx="5943612" cy="646527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81"/>
            <a:stretch/>
          </p:blipFill>
          <p:spPr>
            <a:xfrm>
              <a:off x="3182810" y="-93784"/>
              <a:ext cx="5943612" cy="318281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92"/>
            <a:stretch/>
          </p:blipFill>
          <p:spPr>
            <a:xfrm>
              <a:off x="3182810" y="2995246"/>
              <a:ext cx="5943612" cy="33762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1025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042133" y="533400"/>
            <a:ext cx="5943612" cy="5926018"/>
            <a:chOff x="3042133" y="533400"/>
            <a:chExt cx="5943612" cy="592601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21"/>
            <a:stretch/>
          </p:blipFill>
          <p:spPr>
            <a:xfrm>
              <a:off x="3042133" y="533400"/>
              <a:ext cx="5943612" cy="318868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53"/>
            <a:stretch/>
          </p:blipFill>
          <p:spPr>
            <a:xfrm>
              <a:off x="3042133" y="3089030"/>
              <a:ext cx="5943612" cy="33703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3454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2" t="1793" r="16862" b="3937"/>
          <a:stretch/>
        </p:blipFill>
        <p:spPr>
          <a:xfrm>
            <a:off x="2090821" y="122989"/>
            <a:ext cx="6946232" cy="646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238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716421" y="144379"/>
            <a:ext cx="4688312" cy="6497824"/>
            <a:chOff x="3716421" y="144379"/>
            <a:chExt cx="4688312" cy="649782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35" b="14211"/>
            <a:stretch/>
          </p:blipFill>
          <p:spPr>
            <a:xfrm>
              <a:off x="3716421" y="144379"/>
              <a:ext cx="4688312" cy="299056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48"/>
            <a:stretch/>
          </p:blipFill>
          <p:spPr>
            <a:xfrm>
              <a:off x="3716421" y="3134939"/>
              <a:ext cx="4688312" cy="35072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3660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731675" y="914401"/>
            <a:ext cx="5136832" cy="4733476"/>
            <a:chOff x="6797260" y="439616"/>
            <a:chExt cx="5136832" cy="473347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15" b="4537"/>
            <a:stretch/>
          </p:blipFill>
          <p:spPr>
            <a:xfrm>
              <a:off x="6797260" y="439616"/>
              <a:ext cx="2575346" cy="230358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15" b="99"/>
            <a:stretch/>
          </p:blipFill>
          <p:spPr>
            <a:xfrm>
              <a:off x="6797260" y="2743200"/>
              <a:ext cx="2575346" cy="24178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18" b="5030"/>
            <a:stretch/>
          </p:blipFill>
          <p:spPr>
            <a:xfrm>
              <a:off x="9372606" y="439617"/>
              <a:ext cx="2561486" cy="228360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17"/>
            <a:stretch/>
          </p:blipFill>
          <p:spPr>
            <a:xfrm>
              <a:off x="9372606" y="2763175"/>
              <a:ext cx="2561486" cy="24099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740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2755265" y="1917700"/>
            <a:ext cx="668147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5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961149" y="1248816"/>
            <a:ext cx="6430117" cy="5087823"/>
            <a:chOff x="1961149" y="1248816"/>
            <a:chExt cx="6430117" cy="508782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4039"/>
            <a:stretch/>
          </p:blipFill>
          <p:spPr>
            <a:xfrm>
              <a:off x="2167731" y="1248816"/>
              <a:ext cx="6223535" cy="143021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866"/>
            <a:stretch/>
          </p:blipFill>
          <p:spPr>
            <a:xfrm>
              <a:off x="1961149" y="2679032"/>
              <a:ext cx="6430117" cy="365760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84" t="93487" r="38465" b="548"/>
            <a:stretch/>
          </p:blipFill>
          <p:spPr>
            <a:xfrm>
              <a:off x="6475663" y="2117185"/>
              <a:ext cx="1828800" cy="23869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481" t="27961" r="2274" b="43384"/>
            <a:stretch/>
          </p:blipFill>
          <p:spPr>
            <a:xfrm>
              <a:off x="3502528" y="3053349"/>
              <a:ext cx="1336842" cy="10480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2382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39495" y="-61499"/>
            <a:ext cx="6620702" cy="6807586"/>
            <a:chOff x="1839495" y="-61499"/>
            <a:chExt cx="6620702" cy="680758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4297" y="-61499"/>
              <a:ext cx="6565900" cy="347606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9495" y="2999874"/>
              <a:ext cx="6555873" cy="3746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7475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830902" y="419279"/>
            <a:ext cx="5943600" cy="5912030"/>
            <a:chOff x="2830902" y="419279"/>
            <a:chExt cx="5943600" cy="5912030"/>
          </a:xfrm>
        </p:grpSpPr>
        <p:pic>
          <p:nvPicPr>
            <p:cNvPr id="2" name="Picture 1" descr="C:\AA - PH Stuff\2022 Assmnts\PCod\goa_pcod\plots\r4ss\index2_cpuefit_Srv.png"/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31" b="10590"/>
            <a:stretch/>
          </p:blipFill>
          <p:spPr bwMode="auto">
            <a:xfrm>
              <a:off x="2830902" y="419279"/>
              <a:ext cx="5943600" cy="272415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" name="Picture 2" descr="C:\AA - PH Stuff\2022 Assmnts\PCod\goa_pcod\plots\r4ss\index2_cpuefit_LLSrv.png"/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111"/>
            <a:stretch/>
          </p:blipFill>
          <p:spPr bwMode="auto">
            <a:xfrm>
              <a:off x="2830902" y="3080109"/>
              <a:ext cx="5943600" cy="32512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" name="Text Box 2"/>
            <p:cNvSpPr txBox="1">
              <a:spLocks noChangeArrowheads="1"/>
            </p:cNvSpPr>
            <p:nvPr/>
          </p:nvSpPr>
          <p:spPr bwMode="auto">
            <a:xfrm>
              <a:off x="6781800" y="3302478"/>
              <a:ext cx="1992702" cy="4068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AFSC </a:t>
              </a:r>
              <a:r>
                <a:rPr lang="en-US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longline survey RPNs</a:t>
              </a:r>
            </a:p>
          </p:txBody>
        </p:sp>
        <p:sp>
          <p:nvSpPr>
            <p:cNvPr id="5" name="Text Box 2"/>
            <p:cNvSpPr txBox="1">
              <a:spLocks noChangeArrowheads="1"/>
            </p:cNvSpPr>
            <p:nvPr/>
          </p:nvSpPr>
          <p:spPr bwMode="auto">
            <a:xfrm>
              <a:off x="3508075" y="561674"/>
              <a:ext cx="2952990" cy="4068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AFSC bottom trawl </a:t>
              </a:r>
              <a:r>
                <a:rPr lang="en-US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survey </a:t>
              </a:r>
              <a:r>
                <a:rPr lang="en-US" dirty="0" smtClean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numbers</a:t>
              </a:r>
              <a:endPara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9352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6632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2423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5972829" y="173060"/>
            <a:ext cx="5316494" cy="5950033"/>
            <a:chOff x="5972829" y="173060"/>
            <a:chExt cx="5316494" cy="595003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2783" y="173060"/>
              <a:ext cx="3620484" cy="362048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2" r="46087" b="4763"/>
            <a:stretch/>
          </p:blipFill>
          <p:spPr>
            <a:xfrm>
              <a:off x="9602542" y="173060"/>
              <a:ext cx="1639889" cy="343764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850" t="9931" r="4850" b="-231"/>
            <a:stretch/>
          </p:blipFill>
          <p:spPr>
            <a:xfrm>
              <a:off x="5972829" y="3709602"/>
              <a:ext cx="2672740" cy="2413491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65"/>
            <a:stretch/>
          </p:blipFill>
          <p:spPr>
            <a:xfrm>
              <a:off x="8991146" y="3709602"/>
              <a:ext cx="2298177" cy="22392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1018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51686" y="404440"/>
            <a:ext cx="6680428" cy="6208557"/>
            <a:chOff x="351686" y="404440"/>
            <a:chExt cx="6680428" cy="620855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686" y="404440"/>
              <a:ext cx="3516929" cy="351692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83"/>
            <a:stretch/>
          </p:blipFill>
          <p:spPr>
            <a:xfrm>
              <a:off x="3809999" y="404440"/>
              <a:ext cx="3222115" cy="351692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961"/>
            <a:stretch/>
          </p:blipFill>
          <p:spPr>
            <a:xfrm>
              <a:off x="879224" y="3921369"/>
              <a:ext cx="2989391" cy="269162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65"/>
            <a:stretch/>
          </p:blipFill>
          <p:spPr>
            <a:xfrm>
              <a:off x="3938953" y="3921369"/>
              <a:ext cx="2567359" cy="2501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213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708024" y="674076"/>
            <a:ext cx="5049876" cy="4630616"/>
            <a:chOff x="2708024" y="674076"/>
            <a:chExt cx="5049876" cy="463061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94" t="6016" r="394" b="4536"/>
            <a:stretch/>
          </p:blipFill>
          <p:spPr>
            <a:xfrm>
              <a:off x="2708024" y="674076"/>
              <a:ext cx="2526329" cy="225974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13"/>
            <a:stretch/>
          </p:blipFill>
          <p:spPr>
            <a:xfrm>
              <a:off x="2708025" y="2933816"/>
              <a:ext cx="2527940" cy="237087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17" b="4536"/>
            <a:stretch/>
          </p:blipFill>
          <p:spPr>
            <a:xfrm>
              <a:off x="5234353" y="674076"/>
              <a:ext cx="2523547" cy="225974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13"/>
            <a:stretch/>
          </p:blipFill>
          <p:spPr>
            <a:xfrm>
              <a:off x="5234353" y="2933816"/>
              <a:ext cx="2523547" cy="23667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4471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139640" y="416346"/>
            <a:ext cx="6121526" cy="5867232"/>
            <a:chOff x="2139640" y="416346"/>
            <a:chExt cx="6121526" cy="586723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9640" y="416347"/>
              <a:ext cx="3223673" cy="322367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83"/>
            <a:stretch/>
          </p:blipFill>
          <p:spPr>
            <a:xfrm>
              <a:off x="5307725" y="416346"/>
              <a:ext cx="2953441" cy="322367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961"/>
            <a:stretch/>
          </p:blipFill>
          <p:spPr>
            <a:xfrm>
              <a:off x="2408235" y="3640019"/>
              <a:ext cx="2936003" cy="264355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66"/>
            <a:stretch/>
          </p:blipFill>
          <p:spPr>
            <a:xfrm>
              <a:off x="5678910" y="3640019"/>
              <a:ext cx="2524076" cy="2461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4162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4173415" y="543737"/>
            <a:ext cx="6100996" cy="5583694"/>
            <a:chOff x="4173415" y="543737"/>
            <a:chExt cx="6100996" cy="558369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13" b="4635"/>
            <a:stretch/>
          </p:blipFill>
          <p:spPr>
            <a:xfrm>
              <a:off x="4173415" y="543738"/>
              <a:ext cx="3053868" cy="272257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11"/>
            <a:stretch/>
          </p:blipFill>
          <p:spPr>
            <a:xfrm>
              <a:off x="4173415" y="3266315"/>
              <a:ext cx="3053868" cy="286111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13" b="4438"/>
            <a:stretch/>
          </p:blipFill>
          <p:spPr>
            <a:xfrm>
              <a:off x="7227283" y="543737"/>
              <a:ext cx="3047128" cy="272257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20"/>
            <a:stretch/>
          </p:blipFill>
          <p:spPr>
            <a:xfrm>
              <a:off x="7227283" y="3254599"/>
              <a:ext cx="3047128" cy="28728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7353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7092" y="505629"/>
            <a:ext cx="4710108" cy="5504865"/>
            <a:chOff x="2573415" y="441152"/>
            <a:chExt cx="4710108" cy="5504865"/>
          </a:xfrm>
        </p:grpSpPr>
        <p:grpSp>
          <p:nvGrpSpPr>
            <p:cNvPr id="8" name="Group 7"/>
            <p:cNvGrpSpPr/>
            <p:nvPr/>
          </p:nvGrpSpPr>
          <p:grpSpPr>
            <a:xfrm>
              <a:off x="2573415" y="441152"/>
              <a:ext cx="4666922" cy="3221795"/>
              <a:chOff x="2573415" y="441152"/>
              <a:chExt cx="4666922" cy="3221795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3415" y="441152"/>
                <a:ext cx="3221795" cy="3221795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88" r="45285" b="4409"/>
              <a:stretch/>
            </p:blipFill>
            <p:spPr>
              <a:xfrm>
                <a:off x="5743074" y="441152"/>
                <a:ext cx="1497263" cy="3082764"/>
              </a:xfrm>
              <a:prstGeom prst="rect">
                <a:avLst/>
              </a:prstGeom>
            </p:spPr>
          </p:pic>
        </p:grp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72" r="4566"/>
            <a:stretch/>
          </p:blipFill>
          <p:spPr>
            <a:xfrm>
              <a:off x="2573415" y="3618884"/>
              <a:ext cx="2458672" cy="232713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65"/>
            <a:stretch/>
          </p:blipFill>
          <p:spPr>
            <a:xfrm>
              <a:off x="5032087" y="3618884"/>
              <a:ext cx="2251436" cy="2193705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5972906" y="461878"/>
            <a:ext cx="4636479" cy="5405386"/>
            <a:chOff x="5972906" y="461878"/>
            <a:chExt cx="4636479" cy="540538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2906" y="461878"/>
              <a:ext cx="3221483" cy="322148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1" r="45464" b="4931"/>
            <a:stretch/>
          </p:blipFill>
          <p:spPr>
            <a:xfrm>
              <a:off x="9129971" y="461878"/>
              <a:ext cx="1479414" cy="305386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62"/>
            <a:stretch/>
          </p:blipFill>
          <p:spPr>
            <a:xfrm>
              <a:off x="6055866" y="3653488"/>
              <a:ext cx="2455986" cy="221377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65"/>
            <a:stretch/>
          </p:blipFill>
          <p:spPr>
            <a:xfrm>
              <a:off x="8458200" y="3653488"/>
              <a:ext cx="2151185" cy="2096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5660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124194" y="457194"/>
            <a:ext cx="5896714" cy="5579780"/>
            <a:chOff x="3124194" y="457194"/>
            <a:chExt cx="5896714" cy="557978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35"/>
            <a:stretch/>
          </p:blipFill>
          <p:spPr>
            <a:xfrm>
              <a:off x="3124194" y="457194"/>
              <a:ext cx="2948360" cy="281169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14"/>
            <a:stretch/>
          </p:blipFill>
          <p:spPr>
            <a:xfrm>
              <a:off x="3124194" y="3268891"/>
              <a:ext cx="2948360" cy="276808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14" b="5129"/>
            <a:stretch/>
          </p:blipFill>
          <p:spPr>
            <a:xfrm>
              <a:off x="6072554" y="650630"/>
              <a:ext cx="2948354" cy="261978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20" b="26528"/>
            <a:stretch/>
          </p:blipFill>
          <p:spPr>
            <a:xfrm>
              <a:off x="6072554" y="3268890"/>
              <a:ext cx="2944254" cy="19947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9302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3696</TotalTime>
  <Words>9</Words>
  <Application>Microsoft Office PowerPoint</Application>
  <PresentationFormat>Widescreen</PresentationFormat>
  <Paragraphs>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NOAA AFSC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Pete.Hulson</dc:creator>
  <cp:lastModifiedBy>Pete.Hulson</cp:lastModifiedBy>
  <cp:revision>29</cp:revision>
  <dcterms:created xsi:type="dcterms:W3CDTF">2022-10-27T00:46:42Z</dcterms:created>
  <dcterms:modified xsi:type="dcterms:W3CDTF">2023-10-21T02:38:04Z</dcterms:modified>
</cp:coreProperties>
</file>